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63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DDD76-1D2C-42BF-8D73-69320F0A06D1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48E9B-9080-48C8-8EF8-150B1031EC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9815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E77ABA-AD5B-EB98-0EB4-658089CFC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A1AC083-CDA9-FD10-EBCD-15187E210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A9A827-7386-DCB0-C264-4B24B6D04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1944B52-1C92-6CFE-C57E-03D6C239E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D100DE3-52C9-73C6-608D-42408F07A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724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96E1C3-BE3D-C4C9-AB92-B300689A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DBB425C-9035-EBA4-5C83-E557A26F2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1F72A7-E7DD-E379-4572-DF6026FDE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72AEB21-4170-3226-CB24-DD7194AAB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E198D5-1E1B-294A-4A35-B834EBE2D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50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105C94C-039D-1409-AEA9-5886BB641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5B4E629-62DD-F4AF-1C1B-3F9F65BEE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D9AD5C-6293-B0CF-A7D6-F0E75AF75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CEC06D-4383-2DC3-71FD-84337C581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F01D15-40ED-9D2F-22A7-344362D8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238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4ABD10-434D-6CEE-B777-39BDDCC37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376380F-46F5-43D1-6222-05FAF93B9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25D3E8-8973-0073-8791-65D9BC921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956D123-0BE1-A4CC-2A4E-88961F66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325569-6737-216C-7FDD-88AEC86F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881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831C99-BF98-7642-0419-E7C843E91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CDB702-53C7-0AAD-8842-02A8E2C4A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01CA8A-252A-E753-4EAD-B6A3F9B3E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D19BE1-FCF8-3D1F-B7D5-EADB981FD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E798FB-6143-0FD8-EE80-DE42B242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543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B22E6E-5995-C7D2-7CEE-7DF4F70CC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DDEB3AC-88AE-3BC0-4BC3-9764BC2C0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3F2993A-EA2B-7FD3-DF6F-433B622A7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FABD6B-2B59-E110-EDED-BCCAB1641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B846C0-096F-67A1-91DE-B99BE151F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05D3AF5-D4BB-8634-E4F1-CCC75D198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208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E6A219-9449-CDC4-F125-49B925A4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406E35E-BF36-EA85-40A0-72150EFC5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2890A0D-9C0B-A275-8944-3C07FAC0A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E3C55B5-3574-9BA2-1D84-C516CDB75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F6B843F-B07D-6A4D-040B-F25FBE9B38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5BDB03A-6352-2CCD-1631-1D6CD391D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9566160-F90D-C11F-D2B0-60F3DFDE5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402000C-4960-A392-E2EE-C13292FF9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238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D9D945-D884-E071-1F14-0CFB8F66F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524DB84-1320-576C-8966-FD79B488C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87E95AC-44EF-EB6E-7703-4DA38F9EC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2040E54-1146-0970-E7CA-4DE66DF2C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336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AC459BA-6799-FBBB-9568-5408F85B5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F749BF9-A2EC-7F6C-D8A5-0448B727B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EB37AD7-1BCE-E9B2-F533-A4D2D2309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1040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EDEDE8-1493-39BB-07B4-7B32DD3C9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7A5DE8-3DEB-7B42-E412-CA07DE871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61042E5-266E-CF4E-0265-B72B398F2B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09117C4-F0A5-D4EC-5699-AAAE9ADF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2BC6BF9-648D-A4A8-FD65-949AF39C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5DD8331-2952-B2B4-DEE2-E52F45404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601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E5D175-799A-19A5-B1E1-BD31F591F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19D165D-F299-59A4-711E-73CC69113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BB584B7-7B52-C956-EC25-BCB84AD131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365CCA1-329A-BBAC-A9BB-B2B467151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9B0EC0-4DE4-24D0-3827-0A9ED7143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E62FB6-A0C5-B7CD-C994-5BFCDC6AA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905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C8D72F8-0BEE-5617-5DDC-13EE55EA3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076D0B1-21E3-3A52-F109-BD001142D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EE54AA-C671-5891-FD47-C07BABD7A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0C5A5-E10B-49E6-B410-8CCCFF7CB93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3D94FF7-4A75-D309-BE2F-3DD6DE667B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D6384A-E069-9BD7-91E7-FD79FD7CF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5DA17-A081-4E1D-A364-B8709EF4F5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587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5FE2CB-9069-3701-595C-B37DD83DF0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313" y="234467"/>
            <a:ext cx="11423374" cy="637177"/>
          </a:xfrm>
          <a:ln>
            <a:noFill/>
          </a:ln>
        </p:spPr>
        <p:txBody>
          <a:bodyPr anchor="ctr" anchorCtr="0">
            <a:normAutofit fontScale="90000"/>
          </a:bodyPr>
          <a:lstStyle/>
          <a:p>
            <a:r>
              <a:rPr lang="en-US" altLang="zh-CN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微软雅黑" panose="020B0503020204020204" pitchFamily="34" charset="-122"/>
              </a:rPr>
              <a:t>Achievement Title</a:t>
            </a:r>
            <a:endParaRPr lang="zh-CN" alt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241D8C6-422F-0BEA-0F52-977CABB89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13" y="1965719"/>
            <a:ext cx="11423374" cy="113006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457200" indent="-457200" algn="l">
              <a:lnSpc>
                <a:spcPct val="120000"/>
              </a:lnSpc>
              <a:buAutoNum type="arabicPeriod"/>
            </a:pPr>
            <a:r>
              <a:rPr lang="en-US" altLang="zh-CN" sz="22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Innovativeness and Breakthroughs Achieved</a:t>
            </a:r>
            <a:endParaRPr lang="en-US" altLang="zh-CN" sz="10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+mj-lt"/>
              <a:buAutoNum type="arabicPeriod" startAt="2"/>
            </a:pPr>
            <a:r>
              <a:rPr lang="en-US" altLang="zh-CN" sz="2200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Advantages </a:t>
            </a:r>
            <a:r>
              <a:rPr lang="en-US" altLang="zh-CN" sz="22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Compared to </a:t>
            </a:r>
            <a:r>
              <a:rPr lang="en-US" altLang="zh-CN" sz="2200" b="1" dirty="0" smtClean="0">
                <a:latin typeface="Times New Roman" panose="02020603050405020304" pitchFamily="18" charset="0"/>
                <a:ea typeface="微软雅黑" panose="020B0503020204020204" pitchFamily="34" charset="-122"/>
              </a:rPr>
              <a:t>Analogous Techniques</a:t>
            </a:r>
            <a:endParaRPr lang="en-US" altLang="zh-CN" sz="22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6F538CA7-6E01-E687-E87A-AE69817F463C}"/>
              </a:ext>
            </a:extLst>
          </p:cNvPr>
          <p:cNvGrpSpPr/>
          <p:nvPr/>
        </p:nvGrpSpPr>
        <p:grpSpPr>
          <a:xfrm>
            <a:off x="384311" y="1223639"/>
            <a:ext cx="6458277" cy="492443"/>
            <a:chOff x="412364" y="1476103"/>
            <a:chExt cx="4468499" cy="492443"/>
          </a:xfrm>
        </p:grpSpPr>
        <p:sp>
          <p:nvSpPr>
            <p:cNvPr id="8" name="OfficePLUS-9">
              <a:extLst>
                <a:ext uri="{FF2B5EF4-FFF2-40B4-BE49-F238E27FC236}">
                  <a16:creationId xmlns:a16="http://schemas.microsoft.com/office/drawing/2014/main" id="{D703884B-E1D0-98B2-8323-A058F048C644}"/>
                </a:ext>
              </a:extLst>
            </p:cNvPr>
            <p:cNvSpPr/>
            <p:nvPr/>
          </p:nvSpPr>
          <p:spPr>
            <a:xfrm>
              <a:off x="412365" y="1476103"/>
              <a:ext cx="3442154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0215F2DA-F60F-7E79-80D0-09F070E5C435}"/>
                </a:ext>
              </a:extLst>
            </p:cNvPr>
            <p:cNvSpPr txBox="1"/>
            <p:nvPr/>
          </p:nvSpPr>
          <p:spPr>
            <a:xfrm>
              <a:off x="412364" y="1476103"/>
              <a:ext cx="44684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600" b="1" dirty="0">
                  <a:solidFill>
                    <a:srgbClr val="44546A">
                      <a:lumMod val="50000"/>
                    </a:srgb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</a:rPr>
                <a:t>I.</a:t>
              </a:r>
              <a:r>
                <a:rPr lang="zh-CN" altLang="en-US" sz="2600" b="1" dirty="0">
                  <a:solidFill>
                    <a:srgbClr val="44546A">
                      <a:lumMod val="50000"/>
                    </a:srgb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</a:rPr>
                <a:t> </a:t>
              </a:r>
              <a:r>
                <a:rPr kumimoji="0" lang="en-US" altLang="zh-CN" sz="2600" b="1" i="0" u="none" strike="noStrike" kern="1200" cap="none" spc="0" normalizeH="0" noProof="0" dirty="0">
                  <a:ln>
                    <a:noFill/>
                  </a:ln>
                  <a:solidFill>
                    <a:srgbClr val="44546A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+mn-cs"/>
                </a:rPr>
                <a:t>Innovativeness and Advantage</a:t>
              </a:r>
              <a:endParaRPr kumimoji="0" lang="zh-CN" altLang="en-US" sz="2600" b="1" i="0" u="none" strike="noStrike" kern="1200" cap="none" spc="0" normalizeH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D1CCB8D9-B40A-56F4-459E-E5D1CAB9BAB1}"/>
              </a:ext>
            </a:extLst>
          </p:cNvPr>
          <p:cNvSpPr txBox="1"/>
          <p:nvPr/>
        </p:nvSpPr>
        <p:spPr>
          <a:xfrm>
            <a:off x="947107" y="3642148"/>
            <a:ext cx="4996494" cy="25040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40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</a:t>
            </a:r>
            <a:endParaRPr lang="zh-CN" altLang="en-US" sz="40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37BDCF7-75EE-84C5-A90C-F1768C0D1E9B}"/>
              </a:ext>
            </a:extLst>
          </p:cNvPr>
          <p:cNvSpPr txBox="1"/>
          <p:nvPr/>
        </p:nvSpPr>
        <p:spPr>
          <a:xfrm>
            <a:off x="6140451" y="3642148"/>
            <a:ext cx="5104444" cy="25040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40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</a:t>
            </a:r>
            <a:endParaRPr lang="zh-CN" altLang="en-US" sz="40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771D5FD-10FC-3EC6-1274-0788D064FED5}"/>
              </a:ext>
            </a:extLst>
          </p:cNvPr>
          <p:cNvSpPr txBox="1"/>
          <p:nvPr/>
        </p:nvSpPr>
        <p:spPr>
          <a:xfrm>
            <a:off x="1290005" y="6265077"/>
            <a:ext cx="418291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 description</a:t>
            </a:r>
            <a:endParaRPr lang="zh-CN" altLang="en-US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E8738D7-95A8-FA48-0DE3-1087B58F5F77}"/>
              </a:ext>
            </a:extLst>
          </p:cNvPr>
          <p:cNvSpPr txBox="1"/>
          <p:nvPr/>
        </p:nvSpPr>
        <p:spPr>
          <a:xfrm>
            <a:off x="6560330" y="6258727"/>
            <a:ext cx="418291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 description</a:t>
            </a:r>
            <a:endParaRPr lang="zh-CN" altLang="en-US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CFAB644A-508A-1532-FB9A-CFA7B6C2F811}"/>
              </a:ext>
            </a:extLst>
          </p:cNvPr>
          <p:cNvCxnSpPr/>
          <p:nvPr/>
        </p:nvCxnSpPr>
        <p:spPr>
          <a:xfrm>
            <a:off x="0" y="992911"/>
            <a:ext cx="12192000" cy="0"/>
          </a:xfrm>
          <a:prstGeom prst="line">
            <a:avLst/>
          </a:prstGeom>
          <a:ln w="57150">
            <a:solidFill>
              <a:srgbClr val="191C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90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B46C31-0502-8208-6889-47FA501A4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6270" y="1125412"/>
            <a:ext cx="7435486" cy="5502361"/>
          </a:xfrm>
        </p:spPr>
        <p:txBody>
          <a:bodyPr>
            <a:normAutofit/>
          </a:bodyPr>
          <a:lstStyle/>
          <a:p>
            <a:pPr indent="457200" algn="just">
              <a:lnSpc>
                <a:spcPct val="120000"/>
              </a:lnSpc>
              <a:buNone/>
            </a:pP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Sample text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 response 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to the global challenge of ***, we adopted the means of ***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conducted the research of ***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and achieved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innovative achievements in ***.</a:t>
            </a:r>
            <a:endParaRPr lang="en-US" altLang="zh-CN" sz="20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Authorized 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Patents: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***;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Representative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Papers: ***;</a:t>
            </a:r>
            <a:endParaRPr lang="en-US" altLang="zh-CN" sz="20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Awards: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E525CBC9-B93C-686A-FF32-AC97D3EBD346}"/>
              </a:ext>
            </a:extLst>
          </p:cNvPr>
          <p:cNvGrpSpPr/>
          <p:nvPr/>
        </p:nvGrpSpPr>
        <p:grpSpPr>
          <a:xfrm>
            <a:off x="370244" y="244292"/>
            <a:ext cx="4016026" cy="892552"/>
            <a:chOff x="412365" y="1476103"/>
            <a:chExt cx="3492462" cy="892552"/>
          </a:xfrm>
        </p:grpSpPr>
        <p:sp>
          <p:nvSpPr>
            <p:cNvPr id="6" name="OfficePLUS-9">
              <a:extLst>
                <a:ext uri="{FF2B5EF4-FFF2-40B4-BE49-F238E27FC236}">
                  <a16:creationId xmlns:a16="http://schemas.microsoft.com/office/drawing/2014/main" id="{278D730C-69DD-4D7E-C681-6BD725022063}"/>
                </a:ext>
              </a:extLst>
            </p:cNvPr>
            <p:cNvSpPr/>
            <p:nvPr/>
          </p:nvSpPr>
          <p:spPr>
            <a:xfrm>
              <a:off x="412365" y="1476103"/>
              <a:ext cx="3492462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90DF9DA9-C810-1B75-93E3-FC3AB21CB45B}"/>
                </a:ext>
              </a:extLst>
            </p:cNvPr>
            <p:cNvSpPr txBox="1"/>
            <p:nvPr/>
          </p:nvSpPr>
          <p:spPr>
            <a:xfrm>
              <a:off x="412365" y="1476103"/>
              <a:ext cx="3492462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600" b="1" dirty="0">
                  <a:solidFill>
                    <a:srgbClr val="44546A">
                      <a:lumMod val="50000"/>
                    </a:srgb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</a:rPr>
                <a:t>II</a:t>
              </a:r>
              <a:r>
                <a:rPr kumimoji="0" lang="zh-CN" altLang="en-US" sz="2600" b="1" i="0" u="none" strike="noStrike" kern="1200" cap="none" spc="0" normalizeH="0" noProof="0" dirty="0">
                  <a:ln>
                    <a:noFill/>
                  </a:ln>
                  <a:solidFill>
                    <a:srgbClr val="44546A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+mn-cs"/>
                </a:rPr>
                <a:t>、</a:t>
              </a:r>
              <a:r>
                <a:rPr kumimoji="0" lang="en-US" altLang="zh-CN" sz="2600" b="1" i="0" u="none" strike="noStrike" kern="1200" cap="none" spc="0" normalizeH="0" noProof="0" dirty="0">
                  <a:ln>
                    <a:noFill/>
                  </a:ln>
                  <a:solidFill>
                    <a:srgbClr val="44546A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+mn-cs"/>
                </a:rPr>
                <a:t>Main Achievement</a:t>
              </a:r>
              <a:endParaRPr kumimoji="0" lang="zh-CN" altLang="en-US" sz="2600" b="1" i="0" u="none" strike="noStrike" kern="1200" cap="none" spc="0" normalizeH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600" b="1" i="0" u="none" strike="noStrike" kern="1200" cap="none" spc="0" normalizeH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8" name="文本框 7">
            <a:extLst>
              <a:ext uri="{FF2B5EF4-FFF2-40B4-BE49-F238E27FC236}">
                <a16:creationId xmlns:a16="http://schemas.microsoft.com/office/drawing/2014/main" id="{CFBEEBBB-9312-168F-4EBC-BDA505647E7E}"/>
              </a:ext>
            </a:extLst>
          </p:cNvPr>
          <p:cNvSpPr txBox="1"/>
          <p:nvPr/>
        </p:nvSpPr>
        <p:spPr>
          <a:xfrm>
            <a:off x="370244" y="1111346"/>
            <a:ext cx="3750365" cy="55023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Highlights of the Achievement</a:t>
            </a:r>
            <a:endParaRPr lang="zh-CN" altLang="en-US" sz="32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B1B0E5BF-659C-9E08-F8FC-EA74E3629226}"/>
              </a:ext>
            </a:extLst>
          </p:cNvPr>
          <p:cNvCxnSpPr/>
          <p:nvPr/>
        </p:nvCxnSpPr>
        <p:spPr>
          <a:xfrm>
            <a:off x="0" y="937493"/>
            <a:ext cx="12192000" cy="0"/>
          </a:xfrm>
          <a:prstGeom prst="line">
            <a:avLst/>
          </a:prstGeom>
          <a:ln w="57150">
            <a:solidFill>
              <a:srgbClr val="191C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CFBEEBBB-9312-168F-4EBC-BDA505647E7E}"/>
              </a:ext>
            </a:extLst>
          </p:cNvPr>
          <p:cNvSpPr txBox="1"/>
          <p:nvPr/>
        </p:nvSpPr>
        <p:spPr>
          <a:xfrm>
            <a:off x="4637444" y="3308350"/>
            <a:ext cx="7160856" cy="32829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Supporting Materials</a:t>
            </a:r>
            <a:endParaRPr lang="zh-CN" altLang="en-US" sz="32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665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B46C31-0502-8208-6889-47FA501A4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244" y="1060761"/>
            <a:ext cx="11451512" cy="1047210"/>
          </a:xfr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0" indent="457200" algn="just">
              <a:lnSpc>
                <a:spcPct val="150000"/>
              </a:lnSpc>
              <a:buNone/>
            </a:pPr>
            <a:r>
              <a:rPr lang="en-US" altLang="zh-CN" sz="22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Sample text</a:t>
            </a:r>
            <a:r>
              <a:rPr lang="zh-CN" altLang="en-US" sz="22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en-US" altLang="zh-CN" sz="22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achievement has been well applied in </a:t>
            </a:r>
            <a:r>
              <a:rPr lang="en-US" altLang="zh-CN" sz="22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*** project, </a:t>
            </a:r>
            <a:r>
              <a:rPr lang="en-US" altLang="zh-CN" sz="22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and effectively promoted the technical innovation in the field of ***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E525CBC9-B93C-686A-FF32-AC97D3EBD346}"/>
              </a:ext>
            </a:extLst>
          </p:cNvPr>
          <p:cNvGrpSpPr/>
          <p:nvPr/>
        </p:nvGrpSpPr>
        <p:grpSpPr>
          <a:xfrm>
            <a:off x="370243" y="244292"/>
            <a:ext cx="5907267" cy="492443"/>
            <a:chOff x="412364" y="1476103"/>
            <a:chExt cx="4356490" cy="492443"/>
          </a:xfrm>
        </p:grpSpPr>
        <p:sp>
          <p:nvSpPr>
            <p:cNvPr id="6" name="OfficePLUS-9">
              <a:extLst>
                <a:ext uri="{FF2B5EF4-FFF2-40B4-BE49-F238E27FC236}">
                  <a16:creationId xmlns:a16="http://schemas.microsoft.com/office/drawing/2014/main" id="{278D730C-69DD-4D7E-C681-6BD725022063}"/>
                </a:ext>
              </a:extLst>
            </p:cNvPr>
            <p:cNvSpPr/>
            <p:nvPr/>
          </p:nvSpPr>
          <p:spPr>
            <a:xfrm>
              <a:off x="412365" y="1476103"/>
              <a:ext cx="3750365" cy="4616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90DF9DA9-C810-1B75-93E3-FC3AB21CB45B}"/>
                </a:ext>
              </a:extLst>
            </p:cNvPr>
            <p:cNvSpPr txBox="1"/>
            <p:nvPr/>
          </p:nvSpPr>
          <p:spPr>
            <a:xfrm>
              <a:off x="412364" y="1476103"/>
              <a:ext cx="435649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600" b="1" i="0" u="none" strike="noStrike" kern="1200" cap="none" spc="0" normalizeH="0" noProof="0" dirty="0">
                  <a:ln>
                    <a:noFill/>
                  </a:ln>
                  <a:solidFill>
                    <a:srgbClr val="44546A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+mn-cs"/>
                </a:rPr>
                <a:t>III</a:t>
              </a:r>
              <a:r>
                <a:rPr kumimoji="0" lang="zh-CN" altLang="en-US" sz="2600" b="1" i="0" u="none" strike="noStrike" kern="1200" cap="none" spc="0" normalizeH="0" noProof="0" dirty="0">
                  <a:ln>
                    <a:noFill/>
                  </a:ln>
                  <a:solidFill>
                    <a:srgbClr val="44546A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+mn-cs"/>
                </a:rPr>
                <a:t>、</a:t>
              </a:r>
              <a:r>
                <a:rPr kumimoji="0" lang="en-US" altLang="zh-CN" sz="2600" b="1" i="0" u="none" strike="noStrike" kern="1200" cap="none" spc="0" normalizeH="0" noProof="0" dirty="0">
                  <a:ln>
                    <a:noFill/>
                  </a:ln>
                  <a:solidFill>
                    <a:srgbClr val="44546A">
                      <a:lumMod val="50000"/>
                    </a:srgb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+mn-cs"/>
                </a:rPr>
                <a:t>Application and Promotion</a:t>
              </a:r>
              <a:endParaRPr kumimoji="0" lang="zh-CN" altLang="en-US" sz="2600" b="1" i="0" u="none" strike="noStrike" kern="1200" cap="none" spc="0" normalizeH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+mn-cs"/>
              </a:endParaRPr>
            </a:p>
          </p:txBody>
        </p:sp>
      </p:grpSp>
      <p:sp>
        <p:nvSpPr>
          <p:cNvPr id="8" name="文本框 7">
            <a:extLst>
              <a:ext uri="{FF2B5EF4-FFF2-40B4-BE49-F238E27FC236}">
                <a16:creationId xmlns:a16="http://schemas.microsoft.com/office/drawing/2014/main" id="{CFBEEBBB-9312-168F-4EBC-BDA505647E7E}"/>
              </a:ext>
            </a:extLst>
          </p:cNvPr>
          <p:cNvSpPr txBox="1"/>
          <p:nvPr/>
        </p:nvSpPr>
        <p:spPr>
          <a:xfrm>
            <a:off x="370243" y="2786140"/>
            <a:ext cx="3590789" cy="33306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</a:t>
            </a:r>
            <a:endParaRPr lang="zh-CN" altLang="en-US" sz="32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3BE6C165-647D-90FB-B4B3-0E4060A63EAA}"/>
              </a:ext>
            </a:extLst>
          </p:cNvPr>
          <p:cNvSpPr txBox="1"/>
          <p:nvPr/>
        </p:nvSpPr>
        <p:spPr>
          <a:xfrm>
            <a:off x="4230054" y="2786140"/>
            <a:ext cx="3750365" cy="33306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</a:t>
            </a:r>
            <a:endParaRPr lang="zh-CN" altLang="en-US" sz="32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24B1E89-8CDC-268E-68FE-9E46C90AB9F1}"/>
              </a:ext>
            </a:extLst>
          </p:cNvPr>
          <p:cNvSpPr txBox="1"/>
          <p:nvPr/>
        </p:nvSpPr>
        <p:spPr>
          <a:xfrm>
            <a:off x="8249443" y="2786140"/>
            <a:ext cx="3572314" cy="33306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</a:t>
            </a:r>
            <a:endParaRPr lang="zh-CN" altLang="en-US" sz="3200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C497FC2-45A0-773B-68C6-0BB968959F12}"/>
              </a:ext>
            </a:extLst>
          </p:cNvPr>
          <p:cNvSpPr txBox="1"/>
          <p:nvPr/>
        </p:nvSpPr>
        <p:spPr>
          <a:xfrm>
            <a:off x="370243" y="6266802"/>
            <a:ext cx="359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 description</a:t>
            </a:r>
            <a:endParaRPr lang="zh-CN" altLang="en-US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8913D8F-C869-1B81-F568-8171DF9AF08A}"/>
              </a:ext>
            </a:extLst>
          </p:cNvPr>
          <p:cNvSpPr txBox="1"/>
          <p:nvPr/>
        </p:nvSpPr>
        <p:spPr>
          <a:xfrm>
            <a:off x="4230054" y="6248045"/>
            <a:ext cx="3750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 description</a:t>
            </a:r>
            <a:endParaRPr lang="zh-CN" altLang="en-US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FDD6B1F1-2BEB-EBC7-DE4A-A242F4FFB9AF}"/>
              </a:ext>
            </a:extLst>
          </p:cNvPr>
          <p:cNvSpPr txBox="1"/>
          <p:nvPr/>
        </p:nvSpPr>
        <p:spPr>
          <a:xfrm>
            <a:off x="8249443" y="6248045"/>
            <a:ext cx="3572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ea typeface="微软雅黑" panose="020B0503020204020204" pitchFamily="34" charset="-122"/>
              </a:rPr>
              <a:t>Figure description</a:t>
            </a:r>
            <a:endParaRPr lang="zh-CN" altLang="en-US" b="1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377D0B11-7D54-5A87-18A1-5410CBFBCFB2}"/>
              </a:ext>
            </a:extLst>
          </p:cNvPr>
          <p:cNvCxnSpPr/>
          <p:nvPr/>
        </p:nvCxnSpPr>
        <p:spPr>
          <a:xfrm>
            <a:off x="0" y="937493"/>
            <a:ext cx="12192000" cy="0"/>
          </a:xfrm>
          <a:prstGeom prst="line">
            <a:avLst/>
          </a:prstGeom>
          <a:ln w="57150">
            <a:solidFill>
              <a:srgbClr val="191C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26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110</Words>
  <Application>Microsoft Office PowerPoint</Application>
  <PresentationFormat>宽屏</PresentationFormat>
  <Paragraphs>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等线</vt:lpstr>
      <vt:lpstr>等线 Light</vt:lpstr>
      <vt:lpstr>微软雅黑</vt:lpstr>
      <vt:lpstr>Arial</vt:lpstr>
      <vt:lpstr>Times New Roman</vt:lpstr>
      <vt:lpstr>Office 主题​​</vt:lpstr>
      <vt:lpstr>Achievement Title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标题</dc:title>
  <dc:creator>张 昊</dc:creator>
  <cp:lastModifiedBy>Li</cp:lastModifiedBy>
  <cp:revision>34</cp:revision>
  <dcterms:created xsi:type="dcterms:W3CDTF">2023-03-12T13:21:21Z</dcterms:created>
  <dcterms:modified xsi:type="dcterms:W3CDTF">2023-04-09T02:21:06Z</dcterms:modified>
</cp:coreProperties>
</file>